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Varela Round" panose="020B0604020202020204" charset="-79"/>
      <p:regular r:id="rId9"/>
    </p:embeddedFont>
    <p:embeddedFont>
      <p:font typeface="Nixie On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27107ec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27107ec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27107ec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27107ecd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27107ec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27107ec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27107ec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27107ec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27107ecd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27107ecd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Junior Historians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Junior Historians?</a:t>
            </a:r>
            <a:endParaRPr sz="3000"/>
          </a:p>
        </p:txBody>
      </p:sp>
      <p:sp>
        <p:nvSpPr>
          <p:cNvPr id="201" name="Google Shape;201;p14"/>
          <p:cNvSpPr txBox="1">
            <a:spLocks noGrp="1"/>
          </p:cNvSpPr>
          <p:nvPr>
            <p:ph type="body" idx="1"/>
          </p:nvPr>
        </p:nvSpPr>
        <p:spPr>
          <a:xfrm>
            <a:off x="2935875" y="1525750"/>
            <a:ext cx="5543100" cy="30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History centered club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Host annual Veteran’s Dinner to celebrate local veterans in November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Host annual Senior Citizen’s Dinner in May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Participate in different kinds of volunteering</a:t>
            </a:r>
            <a:endParaRPr sz="2200"/>
          </a:p>
        </p:txBody>
      </p:sp>
      <p:sp>
        <p:nvSpPr>
          <p:cNvPr id="202" name="Google Shape;202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Annual Veteran’s Day Dinner celebrating veterans  </a:t>
            </a:r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9" name="Google Shape;209;p15"/>
          <p:cNvPicPr preferRelativeResize="0"/>
          <p:nvPr/>
        </p:nvPicPr>
        <p:blipFill rotWithShape="1">
          <a:blip r:embed="rId3">
            <a:alphaModFix/>
          </a:blip>
          <a:srcRect l="2168" t="16149" r="1890"/>
          <a:stretch/>
        </p:blipFill>
        <p:spPr>
          <a:xfrm>
            <a:off x="1190862" y="928291"/>
            <a:ext cx="6762275" cy="319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Members delivered signs to local veterans for Memorial Day</a:t>
            </a:r>
            <a:endParaRPr sz="2000"/>
          </a:p>
        </p:txBody>
      </p:sp>
      <p:sp>
        <p:nvSpPr>
          <p:cNvPr id="215" name="Google Shape;215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16" name="Google Shape;2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638" y="250475"/>
            <a:ext cx="5810770" cy="387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9/11 Memorial Mural</a:t>
            </a:r>
            <a:endParaRPr sz="3000"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Char char="★"/>
            </a:pPr>
            <a:r>
              <a:rPr lang="en" sz="2800"/>
              <a:t>Plan to paint a 9/11 memorial mural in the school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en" sz="2800"/>
              <a:t>Commemorate 20th anniversary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Volunteer Hours</a:t>
            </a:r>
            <a:endParaRPr sz="3000"/>
          </a:p>
        </p:txBody>
      </p:sp>
      <p:sp>
        <p:nvSpPr>
          <p:cNvPr id="229" name="Google Shape;229;p18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00"/>
              <a:buChar char="★"/>
            </a:pPr>
            <a:r>
              <a:rPr lang="en" sz="2500"/>
              <a:t>All volunteer hours can be used for other clubs like NHS, FBLA, etc.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★"/>
            </a:pPr>
            <a:r>
              <a:rPr lang="en" sz="2500"/>
              <a:t>Looks great on college applications!</a:t>
            </a:r>
            <a:endParaRPr sz="2500"/>
          </a:p>
        </p:txBody>
      </p:sp>
      <p:sp>
        <p:nvSpPr>
          <p:cNvPr id="230" name="Google Shape;230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Varela Round</vt:lpstr>
      <vt:lpstr>Nixie One</vt:lpstr>
      <vt:lpstr>Arial</vt:lpstr>
      <vt:lpstr>Puck template</vt:lpstr>
      <vt:lpstr>Junior Historians</vt:lpstr>
      <vt:lpstr>What is Junior Historians?</vt:lpstr>
      <vt:lpstr>PowerPoint Presentation</vt:lpstr>
      <vt:lpstr>PowerPoint Presentation</vt:lpstr>
      <vt:lpstr>9/11 Memorial Mural</vt:lpstr>
      <vt:lpstr>Volunteer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Historians</dc:title>
  <dc:creator>Nathan Kroptavich</dc:creator>
  <cp:lastModifiedBy>Nathan Kroptavich</cp:lastModifiedBy>
  <cp:revision>2</cp:revision>
  <dcterms:modified xsi:type="dcterms:W3CDTF">2021-09-24T12:08:11Z</dcterms:modified>
</cp:coreProperties>
</file>